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9731A4-1EC2-490B-AB34-C3F2D4108790}" type="datetimeFigureOut">
              <a:rPr lang="cs-CZ" smtClean="0"/>
              <a:t>30.4.2021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74973D4-A43C-487C-85F4-03CF84224DC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688632" cy="1470025"/>
          </a:xfrm>
        </p:spPr>
        <p:txBody>
          <a:bodyPr>
            <a:normAutofit/>
          </a:bodyPr>
          <a:lstStyle/>
          <a:p>
            <a:r>
              <a:rPr lang="cs-CZ" sz="5400" dirty="0" smtClean="0"/>
              <a:t>Den Země.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04248" y="6165304"/>
            <a:ext cx="2120280" cy="406896"/>
          </a:xfrm>
        </p:spPr>
        <p:txBody>
          <a:bodyPr>
            <a:noAutofit/>
          </a:bodyPr>
          <a:lstStyle/>
          <a:p>
            <a:r>
              <a:rPr lang="cs-CZ" sz="2100" dirty="0" smtClean="0">
                <a:solidFill>
                  <a:schemeClr val="tx1"/>
                </a:solidFill>
              </a:rPr>
              <a:t>Autor: Jan </a:t>
            </a:r>
            <a:r>
              <a:rPr lang="cs-CZ" sz="2100" dirty="0" err="1" smtClean="0">
                <a:solidFill>
                  <a:schemeClr val="tx1"/>
                </a:solidFill>
              </a:rPr>
              <a:t>Daslík</a:t>
            </a:r>
            <a:endParaRPr lang="cs-CZ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6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393305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624"/>
            <a:ext cx="4176464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104456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3960440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5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8" r="23034"/>
          <a:stretch/>
        </p:blipFill>
        <p:spPr>
          <a:xfrm>
            <a:off x="107504" y="44624"/>
            <a:ext cx="8496944" cy="676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5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868958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Ukliďme Česko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Radíkovice – les.</a:t>
            </a:r>
          </a:p>
          <a:p>
            <a:r>
              <a:rPr lang="cs-CZ" dirty="0" smtClean="0"/>
              <a:t>Doba úklidu: 2,5 hod.</a:t>
            </a:r>
          </a:p>
          <a:p>
            <a:r>
              <a:rPr lang="cs-CZ" dirty="0" err="1" smtClean="0"/>
              <a:t>Nazbíráno</a:t>
            </a:r>
            <a:r>
              <a:rPr lang="cs-CZ" dirty="0" smtClean="0"/>
              <a:t>: 1 pytel.</a:t>
            </a:r>
          </a:p>
          <a:p>
            <a:r>
              <a:rPr lang="cs-CZ" dirty="0" smtClean="0"/>
              <a:t>Čistota lesa před 9/10.</a:t>
            </a:r>
          </a:p>
          <a:p>
            <a:r>
              <a:rPr lang="cs-CZ" dirty="0" smtClean="0"/>
              <a:t>Čistota lesa po 10/10.</a:t>
            </a:r>
          </a:p>
          <a:p>
            <a:r>
              <a:rPr lang="cs-CZ" dirty="0" smtClean="0"/>
              <a:t>Nalezeno: rozbití sklo, plasty, plechovka, láhev od pití, 3 kovové tyče a nějaká </a:t>
            </a:r>
            <a:r>
              <a:rPr lang="cs-CZ" dirty="0" err="1" smtClean="0"/>
              <a:t>droboš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1"/>
            <a:ext cx="4464496" cy="2989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6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652934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Obrázky z lesa.</a:t>
            </a: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888432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248472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9" y="476672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01616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99" y="116632"/>
            <a:ext cx="4440493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3851920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32956"/>
            <a:ext cx="4331973" cy="3645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7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16424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2"/>
            <a:ext cx="4464496" cy="2887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3456384" cy="3573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99240"/>
            <a:ext cx="4680520" cy="3442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17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73624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28396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198373" cy="3250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2600"/>
            <a:ext cx="3923928" cy="3176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5" y="116632"/>
            <a:ext cx="4104456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104456" cy="3175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3487316"/>
            <a:ext cx="4416490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87316"/>
            <a:ext cx="3816424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41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233664" cy="6552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4089648" cy="6624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8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67600" cy="868958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Odpadky z lesa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960440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80728"/>
            <a:ext cx="4293096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8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51</TotalTime>
  <Words>63</Words>
  <Application>Microsoft Office PowerPoint</Application>
  <PresentationFormat>Předvádění na obrazovce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Arkýř</vt:lpstr>
      <vt:lpstr>Den Země.</vt:lpstr>
      <vt:lpstr>Ukliďme Česko</vt:lpstr>
      <vt:lpstr>Obrázky z lesa.</vt:lpstr>
      <vt:lpstr>Prezentace aplikace PowerPoint</vt:lpstr>
      <vt:lpstr>Prezentace aplikace PowerPoint</vt:lpstr>
      <vt:lpstr>Prezentace aplikace PowerPoint</vt:lpstr>
      <vt:lpstr>Prezentace aplikace PowerPoint</vt:lpstr>
      <vt:lpstr>c</vt:lpstr>
      <vt:lpstr>Odpadky z lesa</vt:lpstr>
      <vt:lpstr>.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Země.</dc:title>
  <dc:creator>Honza</dc:creator>
  <cp:lastModifiedBy>Honza</cp:lastModifiedBy>
  <cp:revision>5</cp:revision>
  <dcterms:created xsi:type="dcterms:W3CDTF">2021-04-30T11:49:39Z</dcterms:created>
  <dcterms:modified xsi:type="dcterms:W3CDTF">2021-04-30T12:40:53Z</dcterms:modified>
</cp:coreProperties>
</file>